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 Bold" panose="020B0600000101010101" charset="-127"/>
      <p:regular r:id="rId13"/>
    </p:embeddedFont>
    <p:embeddedFont>
      <p:font typeface="Source Han Sans KR Medium" panose="020B0600000101010101" charset="-127"/>
      <p:regular r:id="rId14"/>
    </p:embeddedFont>
    <p:embeddedFont>
      <p:font typeface="Poppins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1379" y="9000022"/>
            <a:ext cx="19130759" cy="1286978"/>
          </a:xfrm>
          <a:custGeom>
            <a:avLst/>
            <a:gdLst/>
            <a:ahLst/>
            <a:cxnLst/>
            <a:rect l="l" t="t" r="r" b="b"/>
            <a:pathLst>
              <a:path w="19130759" h="1286978">
                <a:moveTo>
                  <a:pt x="0" y="0"/>
                </a:moveTo>
                <a:lnTo>
                  <a:pt x="19130758" y="0"/>
                </a:lnTo>
                <a:lnTo>
                  <a:pt x="19130758" y="1286978"/>
                </a:lnTo>
                <a:lnTo>
                  <a:pt x="0" y="128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8527" y="4000946"/>
            <a:ext cx="12570946" cy="2799940"/>
            <a:chOff x="0" y="0"/>
            <a:chExt cx="16761261" cy="373325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761261" cy="2568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08"/>
                </a:lnSpc>
              </a:pPr>
              <a:r>
                <a:rPr lang="en-US" sz="12290">
                  <a:solidFill>
                    <a:srgbClr val="FFFFFF"/>
                  </a:solidFill>
                  <a:latin typeface="Source Han Sans KR Bold"/>
                </a:rPr>
                <a:t>WEEK10 WIL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05581"/>
              <a:ext cx="16761261" cy="827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1"/>
                </a:lnSpc>
                <a:spcBef>
                  <a:spcPct val="0"/>
                </a:spcBef>
              </a:pPr>
              <a:r>
                <a:rPr lang="en-US" sz="3758">
                  <a:solidFill>
                    <a:srgbClr val="FFFFFF"/>
                  </a:solidFill>
                  <a:latin typeface="Source Han Sans KR Medium"/>
                  <a:ea typeface="Source Han Sans KR Medium"/>
                </a:rPr>
                <a:t>6조 정재혁 유흥국 남청우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546873" y="1540685"/>
            <a:ext cx="1113601" cy="1836867"/>
          </a:xfrm>
          <a:custGeom>
            <a:avLst/>
            <a:gdLst/>
            <a:ahLst/>
            <a:cxnLst/>
            <a:rect l="l" t="t" r="r" b="b"/>
            <a:pathLst>
              <a:path w="1113601" h="1836867">
                <a:moveTo>
                  <a:pt x="0" y="0"/>
                </a:moveTo>
                <a:lnTo>
                  <a:pt x="1113601" y="0"/>
                </a:lnTo>
                <a:lnTo>
                  <a:pt x="1113601" y="1836867"/>
                </a:lnTo>
                <a:lnTo>
                  <a:pt x="0" y="183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435757" y="8627743"/>
            <a:ext cx="3924151" cy="6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"/>
              </a:rPr>
              <a:t>PROJECT4 FILE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2746" y="2263812"/>
            <a:ext cx="6389567" cy="7650178"/>
          </a:xfrm>
          <a:custGeom>
            <a:avLst/>
            <a:gdLst/>
            <a:ahLst/>
            <a:cxnLst/>
            <a:rect l="l" t="t" r="r" b="b"/>
            <a:pathLst>
              <a:path w="6389567" h="7650178">
                <a:moveTo>
                  <a:pt x="0" y="0"/>
                </a:moveTo>
                <a:lnTo>
                  <a:pt x="6389567" y="0"/>
                </a:lnTo>
                <a:lnTo>
                  <a:pt x="6389567" y="7650178"/>
                </a:lnTo>
                <a:lnTo>
                  <a:pt x="0" y="7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 cap="sq">
            <a:solidFill>
              <a:srgbClr val="FFE959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88166" y="2263812"/>
            <a:ext cx="6699287" cy="1508618"/>
          </a:xfrm>
          <a:custGeom>
            <a:avLst/>
            <a:gdLst/>
            <a:ahLst/>
            <a:cxnLst/>
            <a:rect l="l" t="t" r="r" b="b"/>
            <a:pathLst>
              <a:path w="6699287" h="1508618">
                <a:moveTo>
                  <a:pt x="0" y="0"/>
                </a:moveTo>
                <a:lnTo>
                  <a:pt x="6699288" y="0"/>
                </a:lnTo>
                <a:lnTo>
                  <a:pt x="6699288" y="1508618"/>
                </a:lnTo>
                <a:lnTo>
                  <a:pt x="0" y="1508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57150" cap="sq">
            <a:solidFill>
              <a:srgbClr val="FFE959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ea typeface="Source Han Sans KR Bold"/>
              </a:rPr>
              <a:t>느낀점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E93CDC-D08E-5D8F-7CCC-F916682B9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66" y="4000500"/>
            <a:ext cx="665018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3850" y="4357497"/>
            <a:ext cx="10380300" cy="1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2"/>
              </a:lnSpc>
            </a:pPr>
            <a:r>
              <a:rPr lang="en-US" sz="9600">
                <a:solidFill>
                  <a:srgbClr val="FFFFFF"/>
                </a:solidFill>
                <a:ea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2452" y="1986469"/>
            <a:ext cx="9803097" cy="7527961"/>
          </a:xfrm>
          <a:custGeom>
            <a:avLst/>
            <a:gdLst/>
            <a:ahLst/>
            <a:cxnLst/>
            <a:rect l="l" t="t" r="r" b="b"/>
            <a:pathLst>
              <a:path w="9803097" h="7527961">
                <a:moveTo>
                  <a:pt x="0" y="0"/>
                </a:moveTo>
                <a:lnTo>
                  <a:pt x="9803096" y="0"/>
                </a:lnTo>
                <a:lnTo>
                  <a:pt x="9803096" y="7527961"/>
                </a:lnTo>
                <a:lnTo>
                  <a:pt x="0" y="752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latin typeface="Source Han Sans KR Bold"/>
                <a:ea typeface="Source Han Sans KR Bold"/>
              </a:rPr>
              <a:t>기존 PintOS</a:t>
            </a:r>
          </a:p>
        </p:txBody>
      </p:sp>
      <p:sp>
        <p:nvSpPr>
          <p:cNvPr id="4" name="Freeform 4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9597" y="1946780"/>
            <a:ext cx="9128807" cy="7607339"/>
          </a:xfrm>
          <a:custGeom>
            <a:avLst/>
            <a:gdLst/>
            <a:ahLst/>
            <a:cxnLst/>
            <a:rect l="l" t="t" r="r" b="b"/>
            <a:pathLst>
              <a:path w="9128807" h="7607339">
                <a:moveTo>
                  <a:pt x="0" y="0"/>
                </a:moveTo>
                <a:lnTo>
                  <a:pt x="9128806" y="0"/>
                </a:lnTo>
                <a:lnTo>
                  <a:pt x="9128806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51634" y="3879685"/>
            <a:ext cx="1358628" cy="425756"/>
            <a:chOff x="0" y="0"/>
            <a:chExt cx="357828" cy="112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828" cy="112133"/>
            </a:xfrm>
            <a:custGeom>
              <a:avLst/>
              <a:gdLst/>
              <a:ahLst/>
              <a:cxnLst/>
              <a:rect l="l" t="t" r="r" b="b"/>
              <a:pathLst>
                <a:path w="357828" h="112133">
                  <a:moveTo>
                    <a:pt x="0" y="0"/>
                  </a:moveTo>
                  <a:lnTo>
                    <a:pt x="357828" y="0"/>
                  </a:lnTo>
                  <a:lnTo>
                    <a:pt x="357828" y="112133"/>
                  </a:lnTo>
                  <a:lnTo>
                    <a:pt x="0" y="11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357828" cy="2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68658" y="701587"/>
            <a:ext cx="8482976" cy="6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12251634" y="5143500"/>
            <a:ext cx="1358628" cy="1235022"/>
            <a:chOff x="0" y="0"/>
            <a:chExt cx="357828" cy="325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7828" cy="325273"/>
            </a:xfrm>
            <a:custGeom>
              <a:avLst/>
              <a:gdLst/>
              <a:ahLst/>
              <a:cxnLst/>
              <a:rect l="l" t="t" r="r" b="b"/>
              <a:pathLst>
                <a:path w="357828" h="325273">
                  <a:moveTo>
                    <a:pt x="0" y="0"/>
                  </a:moveTo>
                  <a:lnTo>
                    <a:pt x="357828" y="0"/>
                  </a:lnTo>
                  <a:lnTo>
                    <a:pt x="357828" y="325273"/>
                  </a:lnTo>
                  <a:lnTo>
                    <a:pt x="0" y="325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80975"/>
              <a:ext cx="357828" cy="50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12142694" y="4092563"/>
            <a:ext cx="108940" cy="114431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2602746" y="981075"/>
            <a:ext cx="8019767" cy="89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latin typeface="Source Han Sans KR Bold"/>
              </a:rPr>
              <a:t>FAT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637" y="124305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3416" y="431542"/>
            <a:ext cx="7739962" cy="2368396"/>
          </a:xfrm>
          <a:custGeom>
            <a:avLst/>
            <a:gdLst/>
            <a:ahLst/>
            <a:cxnLst/>
            <a:rect l="l" t="t" r="r" b="b"/>
            <a:pathLst>
              <a:path w="7739962" h="2368396">
                <a:moveTo>
                  <a:pt x="0" y="0"/>
                </a:moveTo>
                <a:lnTo>
                  <a:pt x="7739962" y="0"/>
                </a:lnTo>
                <a:lnTo>
                  <a:pt x="7739962" y="2368396"/>
                </a:lnTo>
                <a:lnTo>
                  <a:pt x="0" y="2368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4" b="-32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1518" y="3233282"/>
            <a:ext cx="9664964" cy="3221655"/>
          </a:xfrm>
          <a:custGeom>
            <a:avLst/>
            <a:gdLst/>
            <a:ahLst/>
            <a:cxnLst/>
            <a:rect l="l" t="t" r="r" b="b"/>
            <a:pathLst>
              <a:path w="9664964" h="3221655">
                <a:moveTo>
                  <a:pt x="0" y="0"/>
                </a:moveTo>
                <a:lnTo>
                  <a:pt x="9664964" y="0"/>
                </a:lnTo>
                <a:lnTo>
                  <a:pt x="9664964" y="3221655"/>
                </a:lnTo>
                <a:lnTo>
                  <a:pt x="0" y="322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1966" y="431542"/>
            <a:ext cx="7311094" cy="2281211"/>
          </a:xfrm>
          <a:custGeom>
            <a:avLst/>
            <a:gdLst/>
            <a:ahLst/>
            <a:cxnLst/>
            <a:rect l="l" t="t" r="r" b="b"/>
            <a:pathLst>
              <a:path w="7311094" h="2281211">
                <a:moveTo>
                  <a:pt x="0" y="0"/>
                </a:moveTo>
                <a:lnTo>
                  <a:pt x="7311094" y="0"/>
                </a:lnTo>
                <a:lnTo>
                  <a:pt x="7311094" y="2281211"/>
                </a:lnTo>
                <a:lnTo>
                  <a:pt x="0" y="228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5654261" y="1625817"/>
            <a:ext cx="4540910" cy="21217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3517192" y="1850720"/>
            <a:ext cx="2137069" cy="18968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2939036" y="1387842"/>
            <a:ext cx="1156312" cy="462877"/>
            <a:chOff x="0" y="0"/>
            <a:chExt cx="304543" cy="1219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543" cy="121910"/>
            </a:xfrm>
            <a:custGeom>
              <a:avLst/>
              <a:gdLst/>
              <a:ahLst/>
              <a:cxnLst/>
              <a:rect l="l" t="t" r="r" b="b"/>
              <a:pathLst>
                <a:path w="304543" h="121910">
                  <a:moveTo>
                    <a:pt x="0" y="0"/>
                  </a:moveTo>
                  <a:lnTo>
                    <a:pt x="304543" y="0"/>
                  </a:lnTo>
                  <a:lnTo>
                    <a:pt x="304543" y="121910"/>
                  </a:lnTo>
                  <a:lnTo>
                    <a:pt x="0" y="121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80975"/>
              <a:ext cx="304543" cy="302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95170" y="1382261"/>
            <a:ext cx="969558" cy="487111"/>
            <a:chOff x="0" y="0"/>
            <a:chExt cx="255357" cy="1282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357" cy="128293"/>
            </a:xfrm>
            <a:custGeom>
              <a:avLst/>
              <a:gdLst/>
              <a:ahLst/>
              <a:cxnLst/>
              <a:rect l="l" t="t" r="r" b="b"/>
              <a:pathLst>
                <a:path w="255357" h="128293">
                  <a:moveTo>
                    <a:pt x="0" y="0"/>
                  </a:moveTo>
                  <a:lnTo>
                    <a:pt x="255357" y="0"/>
                  </a:lnTo>
                  <a:lnTo>
                    <a:pt x="255357" y="128293"/>
                  </a:lnTo>
                  <a:lnTo>
                    <a:pt x="0" y="128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80975"/>
              <a:ext cx="255357" cy="309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52158" y="3747566"/>
            <a:ext cx="804206" cy="412291"/>
            <a:chOff x="0" y="0"/>
            <a:chExt cx="211807" cy="1085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1807" cy="108587"/>
            </a:xfrm>
            <a:custGeom>
              <a:avLst/>
              <a:gdLst/>
              <a:ahLst/>
              <a:cxnLst/>
              <a:rect l="l" t="t" r="r" b="b"/>
              <a:pathLst>
                <a:path w="211807" h="108587">
                  <a:moveTo>
                    <a:pt x="0" y="0"/>
                  </a:moveTo>
                  <a:lnTo>
                    <a:pt x="211807" y="0"/>
                  </a:lnTo>
                  <a:lnTo>
                    <a:pt x="211807" y="108587"/>
                  </a:lnTo>
                  <a:lnTo>
                    <a:pt x="0" y="108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80975"/>
              <a:ext cx="211807" cy="289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55763" y="5518498"/>
            <a:ext cx="1971416" cy="334476"/>
            <a:chOff x="0" y="0"/>
            <a:chExt cx="519221" cy="880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9221" cy="88093"/>
            </a:xfrm>
            <a:custGeom>
              <a:avLst/>
              <a:gdLst/>
              <a:ahLst/>
              <a:cxnLst/>
              <a:rect l="l" t="t" r="r" b="b"/>
              <a:pathLst>
                <a:path w="519221" h="88093">
                  <a:moveTo>
                    <a:pt x="0" y="0"/>
                  </a:moveTo>
                  <a:lnTo>
                    <a:pt x="519221" y="0"/>
                  </a:lnTo>
                  <a:lnTo>
                    <a:pt x="519221" y="88093"/>
                  </a:lnTo>
                  <a:lnTo>
                    <a:pt x="0" y="88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80975"/>
              <a:ext cx="519221" cy="269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994112" y="6454937"/>
            <a:ext cx="6299775" cy="3155137"/>
          </a:xfrm>
          <a:custGeom>
            <a:avLst/>
            <a:gdLst/>
            <a:ahLst/>
            <a:cxnLst/>
            <a:rect l="l" t="t" r="r" b="b"/>
            <a:pathLst>
              <a:path w="6299775" h="3155137">
                <a:moveTo>
                  <a:pt x="0" y="0"/>
                </a:moveTo>
                <a:lnTo>
                  <a:pt x="6299776" y="0"/>
                </a:lnTo>
                <a:lnTo>
                  <a:pt x="6299776" y="3155137"/>
                </a:lnTo>
                <a:lnTo>
                  <a:pt x="0" y="315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 flipV="1">
            <a:off x="5654261" y="5685737"/>
            <a:ext cx="710810" cy="26948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6365070" y="7538435"/>
            <a:ext cx="1473407" cy="1953008"/>
            <a:chOff x="0" y="0"/>
            <a:chExt cx="388058" cy="5143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8058" cy="514373"/>
            </a:xfrm>
            <a:custGeom>
              <a:avLst/>
              <a:gdLst/>
              <a:ahLst/>
              <a:cxnLst/>
              <a:rect l="l" t="t" r="r" b="b"/>
              <a:pathLst>
                <a:path w="388058" h="514373">
                  <a:moveTo>
                    <a:pt x="0" y="0"/>
                  </a:moveTo>
                  <a:lnTo>
                    <a:pt x="388058" y="0"/>
                  </a:lnTo>
                  <a:lnTo>
                    <a:pt x="388058" y="514373"/>
                  </a:lnTo>
                  <a:lnTo>
                    <a:pt x="0" y="514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80975"/>
              <a:ext cx="388058" cy="695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91042"/>
            <a:ext cx="7727410" cy="7227394"/>
            <a:chOff x="0" y="0"/>
            <a:chExt cx="2035203" cy="1903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5203" cy="1903511"/>
            </a:xfrm>
            <a:custGeom>
              <a:avLst/>
              <a:gdLst/>
              <a:ahLst/>
              <a:cxnLst/>
              <a:rect l="l" t="t" r="r" b="b"/>
              <a:pathLst>
                <a:path w="2035203" h="1903511">
                  <a:moveTo>
                    <a:pt x="51096" y="0"/>
                  </a:moveTo>
                  <a:lnTo>
                    <a:pt x="1984107" y="0"/>
                  </a:lnTo>
                  <a:cubicBezTo>
                    <a:pt x="1997658" y="0"/>
                    <a:pt x="2010655" y="5383"/>
                    <a:pt x="2020237" y="14966"/>
                  </a:cubicBezTo>
                  <a:cubicBezTo>
                    <a:pt x="2029820" y="24548"/>
                    <a:pt x="2035203" y="37544"/>
                    <a:pt x="2035203" y="51096"/>
                  </a:cubicBezTo>
                  <a:lnTo>
                    <a:pt x="2035203" y="1852416"/>
                  </a:lnTo>
                  <a:cubicBezTo>
                    <a:pt x="2035203" y="1865967"/>
                    <a:pt x="2029820" y="1878963"/>
                    <a:pt x="2020237" y="1888546"/>
                  </a:cubicBezTo>
                  <a:cubicBezTo>
                    <a:pt x="2010655" y="1898128"/>
                    <a:pt x="1997658" y="1903511"/>
                    <a:pt x="1984107" y="1903511"/>
                  </a:cubicBezTo>
                  <a:lnTo>
                    <a:pt x="51096" y="1903511"/>
                  </a:lnTo>
                  <a:cubicBezTo>
                    <a:pt x="37544" y="1903511"/>
                    <a:pt x="24548" y="1898128"/>
                    <a:pt x="14966" y="1888546"/>
                  </a:cubicBezTo>
                  <a:cubicBezTo>
                    <a:pt x="5383" y="1878963"/>
                    <a:pt x="0" y="1865967"/>
                    <a:pt x="0" y="1852416"/>
                  </a:cubicBezTo>
                  <a:lnTo>
                    <a:pt x="0" y="51096"/>
                  </a:lnTo>
                  <a:cubicBezTo>
                    <a:pt x="0" y="37544"/>
                    <a:pt x="5383" y="24548"/>
                    <a:pt x="14966" y="14966"/>
                  </a:cubicBezTo>
                  <a:cubicBezTo>
                    <a:pt x="24548" y="5383"/>
                    <a:pt x="37544" y="0"/>
                    <a:pt x="51096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2035203" cy="2084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7012" y="243147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7" y="0"/>
                </a:lnTo>
                <a:lnTo>
                  <a:pt x="514477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88152" y="1691042"/>
            <a:ext cx="7727410" cy="7227394"/>
            <a:chOff x="0" y="0"/>
            <a:chExt cx="2035203" cy="19035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5203" cy="1903511"/>
            </a:xfrm>
            <a:custGeom>
              <a:avLst/>
              <a:gdLst/>
              <a:ahLst/>
              <a:cxnLst/>
              <a:rect l="l" t="t" r="r" b="b"/>
              <a:pathLst>
                <a:path w="2035203" h="1903511">
                  <a:moveTo>
                    <a:pt x="51096" y="0"/>
                  </a:moveTo>
                  <a:lnTo>
                    <a:pt x="1984107" y="0"/>
                  </a:lnTo>
                  <a:cubicBezTo>
                    <a:pt x="1997658" y="0"/>
                    <a:pt x="2010655" y="5383"/>
                    <a:pt x="2020237" y="14966"/>
                  </a:cubicBezTo>
                  <a:cubicBezTo>
                    <a:pt x="2029820" y="24548"/>
                    <a:pt x="2035203" y="37544"/>
                    <a:pt x="2035203" y="51096"/>
                  </a:cubicBezTo>
                  <a:lnTo>
                    <a:pt x="2035203" y="1852416"/>
                  </a:lnTo>
                  <a:cubicBezTo>
                    <a:pt x="2035203" y="1865967"/>
                    <a:pt x="2029820" y="1878963"/>
                    <a:pt x="2020237" y="1888546"/>
                  </a:cubicBezTo>
                  <a:cubicBezTo>
                    <a:pt x="2010655" y="1898128"/>
                    <a:pt x="1997658" y="1903511"/>
                    <a:pt x="1984107" y="1903511"/>
                  </a:cubicBezTo>
                  <a:lnTo>
                    <a:pt x="51096" y="1903511"/>
                  </a:lnTo>
                  <a:cubicBezTo>
                    <a:pt x="37544" y="1903511"/>
                    <a:pt x="24548" y="1898128"/>
                    <a:pt x="14966" y="1888546"/>
                  </a:cubicBezTo>
                  <a:cubicBezTo>
                    <a:pt x="5383" y="1878963"/>
                    <a:pt x="0" y="1865967"/>
                    <a:pt x="0" y="1852416"/>
                  </a:cubicBezTo>
                  <a:lnTo>
                    <a:pt x="0" y="51096"/>
                  </a:lnTo>
                  <a:cubicBezTo>
                    <a:pt x="0" y="37544"/>
                    <a:pt x="5383" y="24548"/>
                    <a:pt x="14966" y="14966"/>
                  </a:cubicBezTo>
                  <a:cubicBezTo>
                    <a:pt x="24548" y="5383"/>
                    <a:pt x="37544" y="0"/>
                    <a:pt x="51096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035203" cy="2084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69331" y="2431477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7002" y="2928701"/>
            <a:ext cx="6790806" cy="5093105"/>
          </a:xfrm>
          <a:custGeom>
            <a:avLst/>
            <a:gdLst/>
            <a:ahLst/>
            <a:cxnLst/>
            <a:rect l="l" t="t" r="r" b="b"/>
            <a:pathLst>
              <a:path w="6790806" h="5093105">
                <a:moveTo>
                  <a:pt x="0" y="0"/>
                </a:moveTo>
                <a:lnTo>
                  <a:pt x="6790806" y="0"/>
                </a:lnTo>
                <a:lnTo>
                  <a:pt x="6790806" y="5093105"/>
                </a:lnTo>
                <a:lnTo>
                  <a:pt x="0" y="5093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41221" y="2867379"/>
            <a:ext cx="8276431" cy="6621145"/>
          </a:xfrm>
          <a:custGeom>
            <a:avLst/>
            <a:gdLst/>
            <a:ahLst/>
            <a:cxnLst/>
            <a:rect l="l" t="t" r="r" b="b"/>
            <a:pathLst>
              <a:path w="8276431" h="6621145">
                <a:moveTo>
                  <a:pt x="0" y="0"/>
                </a:moveTo>
                <a:lnTo>
                  <a:pt x="8276431" y="0"/>
                </a:lnTo>
                <a:lnTo>
                  <a:pt x="8276431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55580" y="2284430"/>
            <a:ext cx="177982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>
                <a:solidFill>
                  <a:srgbClr val="006B51"/>
                </a:solidFill>
                <a:latin typeface="Source Han Sans KR Medium"/>
              </a:rPr>
              <a:t>Inode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83807" y="2284430"/>
            <a:ext cx="2795629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>
                <a:solidFill>
                  <a:srgbClr val="006B51"/>
                </a:solidFill>
                <a:latin typeface="Source Han Sans KR Medium"/>
              </a:rPr>
              <a:t>Inode_disk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7147" y="1028700"/>
            <a:ext cx="15493705" cy="8533428"/>
            <a:chOff x="0" y="0"/>
            <a:chExt cx="20658274" cy="1137790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120796" cy="11377904"/>
              <a:chOff x="0" y="0"/>
              <a:chExt cx="1801639" cy="224748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01639" cy="2247487"/>
              </a:xfrm>
              <a:custGeom>
                <a:avLst/>
                <a:gdLst/>
                <a:ahLst/>
                <a:cxnLst/>
                <a:rect l="l" t="t" r="r" b="b"/>
                <a:pathLst>
                  <a:path w="1801639" h="2247487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2189768"/>
                    </a:lnTo>
                    <a:cubicBezTo>
                      <a:pt x="1801639" y="2205076"/>
                      <a:pt x="1795557" y="2219757"/>
                      <a:pt x="1784733" y="2230581"/>
                    </a:cubicBezTo>
                    <a:cubicBezTo>
                      <a:pt x="1773908" y="2241406"/>
                      <a:pt x="1759227" y="2247487"/>
                      <a:pt x="1743919" y="2247487"/>
                    </a:cubicBezTo>
                    <a:lnTo>
                      <a:pt x="57720" y="2247487"/>
                    </a:lnTo>
                    <a:cubicBezTo>
                      <a:pt x="42412" y="2247487"/>
                      <a:pt x="27730" y="2241406"/>
                      <a:pt x="16906" y="2230581"/>
                    </a:cubicBezTo>
                    <a:cubicBezTo>
                      <a:pt x="6081" y="2219757"/>
                      <a:pt x="0" y="2205076"/>
                      <a:pt x="0" y="2189768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80975"/>
                <a:ext cx="1801639" cy="24284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561407" y="1096621"/>
              <a:ext cx="7997982" cy="10281283"/>
            </a:xfrm>
            <a:custGeom>
              <a:avLst/>
              <a:gdLst/>
              <a:ahLst/>
              <a:cxnLst/>
              <a:rect l="l" t="t" r="r" b="b"/>
              <a:pathLst>
                <a:path w="7997982" h="10281283">
                  <a:moveTo>
                    <a:pt x="0" y="0"/>
                  </a:moveTo>
                  <a:lnTo>
                    <a:pt x="7997982" y="0"/>
                  </a:lnTo>
                  <a:lnTo>
                    <a:pt x="7997982" y="10281283"/>
                  </a:lnTo>
                  <a:lnTo>
                    <a:pt x="0" y="1028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382196" y="204876"/>
              <a:ext cx="2373100" cy="830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mkdir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910220" y="372364"/>
              <a:ext cx="685969" cy="581203"/>
            </a:xfrm>
            <a:custGeom>
              <a:avLst/>
              <a:gdLst/>
              <a:ahLst/>
              <a:cxnLst/>
              <a:rect l="l" t="t" r="r" b="b"/>
              <a:pathLst>
                <a:path w="685969" h="581203">
                  <a:moveTo>
                    <a:pt x="0" y="0"/>
                  </a:moveTo>
                  <a:lnTo>
                    <a:pt x="685969" y="0"/>
                  </a:lnTo>
                  <a:lnTo>
                    <a:pt x="685969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1537478" y="0"/>
              <a:ext cx="9120796" cy="7960289"/>
              <a:chOff x="0" y="0"/>
              <a:chExt cx="1801639" cy="15724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801639" cy="1572403"/>
              </a:xfrm>
              <a:custGeom>
                <a:avLst/>
                <a:gdLst/>
                <a:ahLst/>
                <a:cxnLst/>
                <a:rect l="l" t="t" r="r" b="b"/>
                <a:pathLst>
                  <a:path w="1801639" h="1572403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1514683"/>
                    </a:lnTo>
                    <a:cubicBezTo>
                      <a:pt x="1801639" y="1529991"/>
                      <a:pt x="1795557" y="1544672"/>
                      <a:pt x="1784733" y="1555497"/>
                    </a:cubicBezTo>
                    <a:cubicBezTo>
                      <a:pt x="1773908" y="1566321"/>
                      <a:pt x="1759227" y="1572403"/>
                      <a:pt x="1743919" y="1572403"/>
                    </a:cubicBezTo>
                    <a:lnTo>
                      <a:pt x="57720" y="1572403"/>
                    </a:lnTo>
                    <a:cubicBezTo>
                      <a:pt x="42412" y="1572403"/>
                      <a:pt x="27730" y="1566321"/>
                      <a:pt x="16906" y="1555497"/>
                    </a:cubicBezTo>
                    <a:cubicBezTo>
                      <a:pt x="6081" y="1544672"/>
                      <a:pt x="0" y="1529991"/>
                      <a:pt x="0" y="1514683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80975"/>
                <a:ext cx="1801639" cy="17533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2079099" y="1411607"/>
              <a:ext cx="8037554" cy="6430043"/>
            </a:xfrm>
            <a:custGeom>
              <a:avLst/>
              <a:gdLst/>
              <a:ahLst/>
              <a:cxnLst/>
              <a:rect l="l" t="t" r="r" b="b"/>
              <a:pathLst>
                <a:path w="8037554" h="6430043">
                  <a:moveTo>
                    <a:pt x="0" y="0"/>
                  </a:moveTo>
                  <a:lnTo>
                    <a:pt x="8037554" y="0"/>
                  </a:lnTo>
                  <a:lnTo>
                    <a:pt x="8037554" y="6430043"/>
                  </a:lnTo>
                  <a:lnTo>
                    <a:pt x="0" y="643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2764615" y="466854"/>
              <a:ext cx="2373100" cy="830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chdir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421631" y="662965"/>
              <a:ext cx="685969" cy="581203"/>
            </a:xfrm>
            <a:custGeom>
              <a:avLst/>
              <a:gdLst/>
              <a:ahLst/>
              <a:cxnLst/>
              <a:rect l="l" t="t" r="r" b="b"/>
              <a:pathLst>
                <a:path w="685969" h="581203">
                  <a:moveTo>
                    <a:pt x="0" y="0"/>
                  </a:moveTo>
                  <a:lnTo>
                    <a:pt x="685968" y="0"/>
                  </a:lnTo>
                  <a:lnTo>
                    <a:pt x="685968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1537478" y="8426766"/>
              <a:ext cx="9120796" cy="2951138"/>
              <a:chOff x="0" y="0"/>
              <a:chExt cx="1801639" cy="5829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01639" cy="582941"/>
              </a:xfrm>
              <a:custGeom>
                <a:avLst/>
                <a:gdLst/>
                <a:ahLst/>
                <a:cxnLst/>
                <a:rect l="l" t="t" r="r" b="b"/>
                <a:pathLst>
                  <a:path w="1801639" h="582941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525221"/>
                    </a:lnTo>
                    <a:cubicBezTo>
                      <a:pt x="1801639" y="540529"/>
                      <a:pt x="1795557" y="555211"/>
                      <a:pt x="1784733" y="566035"/>
                    </a:cubicBezTo>
                    <a:cubicBezTo>
                      <a:pt x="1773908" y="576860"/>
                      <a:pt x="1759227" y="582941"/>
                      <a:pt x="1743919" y="582941"/>
                    </a:cubicBezTo>
                    <a:lnTo>
                      <a:pt x="57720" y="582941"/>
                    </a:lnTo>
                    <a:cubicBezTo>
                      <a:pt x="42412" y="582941"/>
                      <a:pt x="27730" y="576860"/>
                      <a:pt x="16906" y="566035"/>
                    </a:cubicBezTo>
                    <a:cubicBezTo>
                      <a:pt x="6081" y="555211"/>
                      <a:pt x="0" y="540529"/>
                      <a:pt x="0" y="525221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80975"/>
                <a:ext cx="1801639" cy="763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2126107" y="9728994"/>
              <a:ext cx="7943538" cy="1390119"/>
            </a:xfrm>
            <a:custGeom>
              <a:avLst/>
              <a:gdLst/>
              <a:ahLst/>
              <a:cxnLst/>
              <a:rect l="l" t="t" r="r" b="b"/>
              <a:pathLst>
                <a:path w="7943538" h="1390119">
                  <a:moveTo>
                    <a:pt x="0" y="0"/>
                  </a:moveTo>
                  <a:lnTo>
                    <a:pt x="7943538" y="0"/>
                  </a:lnTo>
                  <a:lnTo>
                    <a:pt x="7943538" y="1390119"/>
                  </a:lnTo>
                  <a:lnTo>
                    <a:pt x="0" y="13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3107599" y="8786647"/>
              <a:ext cx="1470163" cy="830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cwd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421631" y="9035898"/>
              <a:ext cx="685969" cy="581203"/>
            </a:xfrm>
            <a:custGeom>
              <a:avLst/>
              <a:gdLst/>
              <a:ahLst/>
              <a:cxnLst/>
              <a:rect l="l" t="t" r="r" b="b"/>
              <a:pathLst>
                <a:path w="685969" h="581203">
                  <a:moveTo>
                    <a:pt x="0" y="0"/>
                  </a:moveTo>
                  <a:lnTo>
                    <a:pt x="685968" y="0"/>
                  </a:lnTo>
                  <a:lnTo>
                    <a:pt x="685968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4939" y="-80243"/>
            <a:ext cx="6998122" cy="10484079"/>
          </a:xfrm>
          <a:custGeom>
            <a:avLst/>
            <a:gdLst/>
            <a:ahLst/>
            <a:cxnLst/>
            <a:rect l="l" t="t" r="r" b="b"/>
            <a:pathLst>
              <a:path w="6998122" h="10484079">
                <a:moveTo>
                  <a:pt x="0" y="0"/>
                </a:moveTo>
                <a:lnTo>
                  <a:pt x="6998122" y="0"/>
                </a:lnTo>
                <a:lnTo>
                  <a:pt x="6998122" y="10484079"/>
                </a:lnTo>
                <a:lnTo>
                  <a:pt x="0" y="1048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01336" y="2488487"/>
            <a:ext cx="5997280" cy="4532828"/>
          </a:xfrm>
          <a:custGeom>
            <a:avLst/>
            <a:gdLst/>
            <a:ahLst/>
            <a:cxnLst/>
            <a:rect l="l" t="t" r="r" b="b"/>
            <a:pathLst>
              <a:path w="5997280" h="4532828">
                <a:moveTo>
                  <a:pt x="0" y="0"/>
                </a:moveTo>
                <a:lnTo>
                  <a:pt x="5997281" y="0"/>
                </a:lnTo>
                <a:lnTo>
                  <a:pt x="5997281" y="4532828"/>
                </a:lnTo>
                <a:lnTo>
                  <a:pt x="0" y="453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32501" y="2228325"/>
            <a:ext cx="5768835" cy="5053152"/>
          </a:xfrm>
          <a:custGeom>
            <a:avLst/>
            <a:gdLst/>
            <a:ahLst/>
            <a:cxnLst/>
            <a:rect l="l" t="t" r="r" b="b"/>
            <a:pathLst>
              <a:path w="5768835" h="5053152">
                <a:moveTo>
                  <a:pt x="0" y="0"/>
                </a:moveTo>
                <a:lnTo>
                  <a:pt x="5768835" y="0"/>
                </a:lnTo>
                <a:lnTo>
                  <a:pt x="5768835" y="5053152"/>
                </a:lnTo>
                <a:lnTo>
                  <a:pt x="0" y="505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81970" y="2246353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81970" y="5838746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3821" y="642217"/>
            <a:ext cx="16220358" cy="9379271"/>
            <a:chOff x="0" y="0"/>
            <a:chExt cx="4272028" cy="2470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2028" cy="2470261"/>
            </a:xfrm>
            <a:custGeom>
              <a:avLst/>
              <a:gdLst/>
              <a:ahLst/>
              <a:cxnLst/>
              <a:rect l="l" t="t" r="r" b="b"/>
              <a:pathLst>
                <a:path w="4272028" h="2470261">
                  <a:moveTo>
                    <a:pt x="24342" y="0"/>
                  </a:moveTo>
                  <a:lnTo>
                    <a:pt x="4247686" y="0"/>
                  </a:lnTo>
                  <a:cubicBezTo>
                    <a:pt x="4261130" y="0"/>
                    <a:pt x="4272028" y="10898"/>
                    <a:pt x="4272028" y="24342"/>
                  </a:cubicBezTo>
                  <a:lnTo>
                    <a:pt x="4272028" y="2445919"/>
                  </a:lnTo>
                  <a:cubicBezTo>
                    <a:pt x="4272028" y="2459362"/>
                    <a:pt x="4261130" y="2470261"/>
                    <a:pt x="4247686" y="2470261"/>
                  </a:cubicBezTo>
                  <a:lnTo>
                    <a:pt x="24342" y="2470261"/>
                  </a:lnTo>
                  <a:cubicBezTo>
                    <a:pt x="10898" y="2470261"/>
                    <a:pt x="0" y="2459362"/>
                    <a:pt x="0" y="2445919"/>
                  </a:cubicBezTo>
                  <a:lnTo>
                    <a:pt x="0" y="24342"/>
                  </a:lnTo>
                  <a:cubicBezTo>
                    <a:pt x="0" y="10898"/>
                    <a:pt x="10898" y="0"/>
                    <a:pt x="24342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4272028" cy="265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659504" y="1386469"/>
            <a:ext cx="12968993" cy="8700033"/>
          </a:xfrm>
          <a:custGeom>
            <a:avLst/>
            <a:gdLst/>
            <a:ahLst/>
            <a:cxnLst/>
            <a:rect l="l" t="t" r="r" b="b"/>
            <a:pathLst>
              <a:path w="12968993" h="8700033">
                <a:moveTo>
                  <a:pt x="0" y="0"/>
                </a:moveTo>
                <a:lnTo>
                  <a:pt x="12968992" y="0"/>
                </a:lnTo>
                <a:lnTo>
                  <a:pt x="12968992" y="8700033"/>
                </a:lnTo>
                <a:lnTo>
                  <a:pt x="0" y="870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59504" y="889245"/>
            <a:ext cx="514477" cy="435902"/>
          </a:xfrm>
          <a:custGeom>
            <a:avLst/>
            <a:gdLst/>
            <a:ahLst/>
            <a:cxnLst/>
            <a:rect l="l" t="t" r="r" b="b"/>
            <a:pathLst>
              <a:path w="514477" h="435902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76600" y="785060"/>
            <a:ext cx="2219441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 dirty="0">
                <a:solidFill>
                  <a:srgbClr val="006B51"/>
                </a:solidFill>
                <a:latin typeface="Source Han Sans KR Medium"/>
              </a:rPr>
              <a:t>Soft Link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42" b="-130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97822" y="7049421"/>
            <a:ext cx="2534317" cy="105981"/>
          </a:xfrm>
          <a:custGeom>
            <a:avLst/>
            <a:gdLst/>
            <a:ahLst/>
            <a:cxnLst/>
            <a:rect l="l" t="t" r="r" b="b"/>
            <a:pathLst>
              <a:path w="2534317" h="105981">
                <a:moveTo>
                  <a:pt x="0" y="0"/>
                </a:moveTo>
                <a:lnTo>
                  <a:pt x="2534317" y="0"/>
                </a:lnTo>
                <a:lnTo>
                  <a:pt x="2534317" y="105981"/>
                </a:lnTo>
                <a:lnTo>
                  <a:pt x="0" y="10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44511" y="7197248"/>
            <a:ext cx="4979691" cy="2996376"/>
          </a:xfrm>
          <a:custGeom>
            <a:avLst/>
            <a:gdLst/>
            <a:ahLst/>
            <a:cxnLst/>
            <a:rect l="l" t="t" r="r" b="b"/>
            <a:pathLst>
              <a:path w="4979691" h="2996376">
                <a:moveTo>
                  <a:pt x="0" y="0"/>
                </a:moveTo>
                <a:lnTo>
                  <a:pt x="4979691" y="0"/>
                </a:lnTo>
                <a:lnTo>
                  <a:pt x="4979691" y="2996375"/>
                </a:lnTo>
                <a:lnTo>
                  <a:pt x="0" y="299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57150" cap="sq">
            <a:solidFill>
              <a:srgbClr val="FABD04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</Words>
  <Application>Microsoft Office PowerPoint</Application>
  <PresentationFormat>사용자 지정</PresentationFormat>
  <Paragraphs>13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Calibri</vt:lpstr>
      <vt:lpstr>Source Han Sans KR Bold</vt:lpstr>
      <vt:lpstr>Source Han Sans KR Medium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WEEK11 WIL</dc:title>
  <cp:lastModifiedBy>재혁 정</cp:lastModifiedBy>
  <cp:revision>2</cp:revision>
  <dcterms:created xsi:type="dcterms:W3CDTF">2006-08-16T00:00:00Z</dcterms:created>
  <dcterms:modified xsi:type="dcterms:W3CDTF">2024-05-27T18:59:36Z</dcterms:modified>
  <dc:identifier>DAGF1WicoAo</dc:identifier>
</cp:coreProperties>
</file>